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8" r:id="rId4"/>
    <p:sldId id="259" r:id="rId5"/>
    <p:sldId id="260" r:id="rId6"/>
    <p:sldId id="263" r:id="rId7"/>
    <p:sldId id="265" r:id="rId8"/>
    <p:sldId id="266" r:id="rId9"/>
    <p:sldId id="269" r:id="rId10"/>
    <p:sldId id="272" r:id="rId11"/>
    <p:sldId id="271" r:id="rId12"/>
    <p:sldId id="273" r:id="rId13"/>
    <p:sldId id="282" r:id="rId14"/>
    <p:sldId id="286" r:id="rId15"/>
    <p:sldId id="289" r:id="rId16"/>
    <p:sldId id="290" r:id="rId17"/>
    <p:sldId id="292" r:id="rId18"/>
    <p:sldId id="293" r:id="rId19"/>
    <p:sldId id="294" r:id="rId20"/>
    <p:sldId id="295" r:id="rId21"/>
    <p:sldId id="297" r:id="rId22"/>
    <p:sldId id="298" r:id="rId2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34" autoAdjust="0"/>
    <p:restoredTop sz="94660"/>
  </p:normalViewPr>
  <p:slideViewPr>
    <p:cSldViewPr snapToGrid="0">
      <p:cViewPr varScale="1">
        <p:scale>
          <a:sx n="75" d="100"/>
          <a:sy n="75" d="100"/>
        </p:scale>
        <p:origin x="89" y="2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FB9DB5-8EE8-29D1-2078-AFA597D29A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F79C422-72F9-1128-8152-1BDC9B4413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CCAC1A-C36C-988E-6CBD-02C3231DC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9963-6552-4B0C-A921-C6C4116793CA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039884D-4463-480E-63DC-F8B3FFEE5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96BE177-F01C-A380-F1DE-8025C4494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F8B6F-D579-4BB4-ABDF-0E725AC3639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0059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14B165-D0EB-0D87-B7F7-D6536BBCD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5E61CDF-5CF1-70B7-69E4-4EAEE6A72D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F7EE6D-2E51-9BDE-9442-6E9BD0CC9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9963-6552-4B0C-A921-C6C4116793CA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791ABF-A52B-81BE-FFBB-C62A1D016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39D92E-11AB-D08E-E28A-D243A19DC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F8B6F-D579-4BB4-ABDF-0E725AC3639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95783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A093FB8-66F4-F802-50C6-A28ABF2937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4BCC9CE-5D0E-634B-6830-37E7DDC773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4045D9-0329-0E96-FCDF-99C4F3B4B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9963-6552-4B0C-A921-C6C4116793CA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3853772-E770-B421-89FC-AD1C273E6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743E516-B38D-A2C9-7B56-B3B4318E1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F8B6F-D579-4BB4-ABDF-0E725AC3639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26611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50CED-0A06-466A-BB72-396FF4D66A61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B9A71-C80A-4315-8B21-1D7EC736FE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956388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50CED-0A06-466A-BB72-396FF4D66A61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B9A71-C80A-4315-8B21-1D7EC736FE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625970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50CED-0A06-466A-BB72-396FF4D66A61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B9A71-C80A-4315-8B21-1D7EC736FE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361219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50CED-0A06-466A-BB72-396FF4D66A61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B9A71-C80A-4315-8B21-1D7EC736FE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251492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50CED-0A06-466A-BB72-396FF4D66A61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B9A71-C80A-4315-8B21-1D7EC736FE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987254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50CED-0A06-466A-BB72-396FF4D66A61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B9A71-C80A-4315-8B21-1D7EC736FE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604859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50CED-0A06-466A-BB72-396FF4D66A61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B9A71-C80A-4315-8B21-1D7EC736FE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278039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50CED-0A06-466A-BB72-396FF4D66A61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B9A71-C80A-4315-8B21-1D7EC736FE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13839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757D25-CECE-62A5-B507-952B4D37B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806033-4E73-1E77-EE0C-C22B494F81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588B9B2-FB8A-A1F3-4A4D-3ABAE209B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9963-6552-4B0C-A921-C6C4116793CA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D2DF5DB-E625-DC10-5EC5-0F1176A8A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B93843-0E09-9C0A-485C-A909F044F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F8B6F-D579-4BB4-ABDF-0E725AC3639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668868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50CED-0A06-466A-BB72-396FF4D66A61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B9A71-C80A-4315-8B21-1D7EC736FE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981599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50CED-0A06-466A-BB72-396FF4D66A61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B9A71-C80A-4315-8B21-1D7EC736FE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179513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50CED-0A06-466A-BB72-396FF4D66A61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B9A71-C80A-4315-8B21-1D7EC736FE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36641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CD5EDA-A27C-957C-486F-64DCCCCBD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95382D7-663B-0C58-8E9D-652B68CC3C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E642050-CA26-59A8-C169-16C8B7955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9963-6552-4B0C-A921-C6C4116793CA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681172-772F-E777-FEF6-92F21145F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A1E1D19-3AD8-0EA2-1558-104F11E5B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F8B6F-D579-4BB4-ABDF-0E725AC3639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31959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6C668B-8E4A-8705-7901-C9CE59386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4247BC9-6651-5B9F-746C-28A4AB8BCB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A0ECB47-084B-B978-AE62-474A483D4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DB00EE1-4F51-3668-4D47-C3297C25C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9963-6552-4B0C-A921-C6C4116793CA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DC989D5-FF6D-5211-20D2-1CDC74240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AC7FDFC-4E31-F962-8AAC-6F3726B8C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F8B6F-D579-4BB4-ABDF-0E725AC3639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36181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7AE282-A583-B30C-11FA-F453F57EE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BDC2B62-6A9F-DDC1-9CFF-8C121E117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8365FFC-DFAC-FCFE-8091-B66020E306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A4F616D-474B-082C-5CE3-B2863F9E47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2C0D803-215D-DFFF-94DD-C327B124A1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45E7841-3E93-D24F-D263-6529BEC85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9963-6552-4B0C-A921-C6C4116793CA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5FE9B2C-F4E8-1FB0-1355-1217CE13B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F01BE37-21B6-9DB2-3CE2-7AFE5F881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F8B6F-D579-4BB4-ABDF-0E725AC3639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41579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6B66CF-0986-A472-EA24-952CBC512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6A6D024-314C-59D1-3168-646B52DCE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9963-6552-4B0C-A921-C6C4116793CA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472CB4C-A5A0-7AAD-158C-91C93A950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A71A336-4328-B565-DBA9-20BAC125C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F8B6F-D579-4BB4-ABDF-0E725AC3639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51207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E6AB5FA-EFAB-4E37-C756-3E283027A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9963-6552-4B0C-A921-C6C4116793CA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153D0CB-2CF6-D708-08D9-9F706FADC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A870A09-0E8C-5B24-D2D5-54360D52F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F8B6F-D579-4BB4-ABDF-0E725AC3639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55206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F63543-F7FB-4E2E-632B-C68E10056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55B990B-8784-D542-E5FD-F73ABFFF1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50251A0-8DD1-5F40-F644-AF37B850FF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E4F117F-021D-76A3-13E3-8E00B7B84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9963-6552-4B0C-A921-C6C4116793CA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DD0D0D0-B4B5-8075-FB45-1D0D72FC6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CB66F0B-7EF3-1BA2-9415-DFD490CED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F8B6F-D579-4BB4-ABDF-0E725AC3639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51208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E94D26-145C-9FC6-C903-EC46F6C92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C58AEA0-13B3-DCB1-FB66-B54A8D6CE1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9D10F6-80C9-753B-CF69-3125D7CEBF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4776EF5-97C1-D229-3B34-E374ECB7D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9963-6552-4B0C-A921-C6C4116793CA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906FD8C-8415-2897-0E58-789EE08CB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020519F-4201-A176-EA63-CD6A9CA13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F8B6F-D579-4BB4-ABDF-0E725AC3639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3076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69D12FB-C44D-7A37-95FD-E661FB7DA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7CF7B5A-CFCA-3D10-99D1-00B29FBE18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C7BF7B-26F0-BBC0-C5A1-A635746AA6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B69963-6552-4B0C-A921-C6C4116793CA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FEA35E-FF4C-DC76-23A2-FE83FBCC1D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108BF7-184D-1E1D-D02D-C70AED1E36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2F8B6F-D579-4BB4-ABDF-0E725AC3639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92506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B50CED-0A06-466A-BB72-396FF4D66A61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B9A71-C80A-4315-8B21-1D7EC736FE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61463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png"/><Relationship Id="rId7" Type="http://schemas.microsoft.com/office/2007/relationships/hdphoto" Target="../media/hdphoto7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microsoft.com/office/2007/relationships/hdphoto" Target="../media/hdphoto6.wdp"/><Relationship Id="rId9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Relationship Id="rId6" Type="http://schemas.microsoft.com/office/2007/relationships/hdphoto" Target="../media/hdphoto9.wdp"/><Relationship Id="rId5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microsoft.com/office/2007/relationships/hdphoto" Target="../media/hdphoto9.wdp"/><Relationship Id="rId5" Type="http://schemas.openxmlformats.org/officeDocument/2006/relationships/image" Target="../media/image24.png"/><Relationship Id="rId4" Type="http://schemas.microsoft.com/office/2007/relationships/hdphoto" Target="../media/hdphoto10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.png"/><Relationship Id="rId7" Type="http://schemas.microsoft.com/office/2007/relationships/hdphoto" Target="../media/hdphoto12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8.png"/><Relationship Id="rId5" Type="http://schemas.microsoft.com/office/2007/relationships/hdphoto" Target="../media/hdphoto11.wdp"/><Relationship Id="rId10" Type="http://schemas.openxmlformats.org/officeDocument/2006/relationships/image" Target="../media/image30.png"/><Relationship Id="rId4" Type="http://schemas.openxmlformats.org/officeDocument/2006/relationships/image" Target="../media/image27.png"/><Relationship Id="rId9" Type="http://schemas.microsoft.com/office/2007/relationships/hdphoto" Target="../media/hdphoto13.wdp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png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51399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50" y="-1"/>
            <a:ext cx="1216885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298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0"/>
                  <a:shade val="30000"/>
                  <a:satMod val="115000"/>
                </a:schemeClr>
              </a:gs>
              <a:gs pos="50000">
                <a:schemeClr val="accent5">
                  <a:lumMod val="50000"/>
                  <a:shade val="67500"/>
                  <a:satMod val="115000"/>
                </a:schemeClr>
              </a:gs>
              <a:gs pos="100000">
                <a:schemeClr val="accent5">
                  <a:lumMod val="50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effectLst>
            <a:glow rad="101600">
              <a:schemeClr val="accent5">
                <a:lumMod val="50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043" b="89894" l="18284" r="77239">
                        <a14:backgroundMark x1="13806" y1="1064" x2="14179" y2="93085"/>
                        <a14:backgroundMark x1="14179" y1="93617" x2="80970" y2="94149"/>
                        <a14:backgroundMark x1="80597" y1="94149" x2="78731" y2="3191"/>
                        <a14:backgroundMark x1="78358" y1="4787" x2="78358" y2="4787"/>
                        <a14:backgroundMark x1="78358" y1="4787" x2="13433" y2="425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4462221">
            <a:off x="82077" y="635643"/>
            <a:ext cx="3883750" cy="4405736"/>
          </a:xfrm>
          <a:prstGeom prst="rect">
            <a:avLst/>
          </a:prstGeom>
          <a:effectLst>
            <a:glow rad="101600">
              <a:srgbClr val="9966FF">
                <a:alpha val="60000"/>
              </a:srgbClr>
            </a:glow>
          </a:effec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043" b="89894" l="18284" r="77239">
                        <a14:backgroundMark x1="13806" y1="1064" x2="14179" y2="93085"/>
                        <a14:backgroundMark x1="14179" y1="93617" x2="80970" y2="94149"/>
                        <a14:backgroundMark x1="80597" y1="94149" x2="78731" y2="3191"/>
                        <a14:backgroundMark x1="78358" y1="4787" x2="78358" y2="4787"/>
                        <a14:backgroundMark x1="78358" y1="4787" x2="13433" y2="425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4968931">
            <a:off x="720140" y="2491315"/>
            <a:ext cx="3596783" cy="40802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043" b="89894" l="18284" r="77239">
                        <a14:backgroundMark x1="13806" y1="1064" x2="14179" y2="93085"/>
                        <a14:backgroundMark x1="14179" y1="93617" x2="80970" y2="94149"/>
                        <a14:backgroundMark x1="80597" y1="94149" x2="78731" y2="3191"/>
                        <a14:backgroundMark x1="78358" y1="4787" x2="78358" y2="4787"/>
                        <a14:backgroundMark x1="78358" y1="4787" x2="13433" y2="425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389211">
            <a:off x="2020734" y="1354707"/>
            <a:ext cx="3657065" cy="4148584"/>
          </a:xfrm>
          <a:prstGeom prst="rect">
            <a:avLst/>
          </a:prstGeom>
          <a:effectLst>
            <a:glow rad="101600">
              <a:srgbClr val="9966FF">
                <a:alpha val="60000"/>
              </a:srgbClr>
            </a:glow>
          </a:effectLst>
        </p:spPr>
      </p:pic>
      <p:sp>
        <p:nvSpPr>
          <p:cNvPr id="7" name="Rectángulo 6"/>
          <p:cNvSpPr/>
          <p:nvPr/>
        </p:nvSpPr>
        <p:spPr>
          <a:xfrm>
            <a:off x="5474368" y="-36679"/>
            <a:ext cx="655866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1" i="1" u="none" strike="noStrike" kern="1200" cap="none" spc="0" normalizeH="0" baseline="0" noProof="0" dirty="0">
                <a:ln>
                  <a:noFill/>
                </a:ln>
                <a:solidFill>
                  <a:srgbClr val="CC99FF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…teniendo muy en cuenta cuáles son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1" i="1" u="none" strike="noStrike" kern="1200" cap="none" spc="0" normalizeH="0" baseline="0" noProof="0" dirty="0">
                <a:ln>
                  <a:noFill/>
                </a:ln>
                <a:solidFill>
                  <a:srgbClr val="CC99FF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los trabajos prioritarios que debéis llevar a cabo en vuestra vida espiritual… vuestra espiritualidad es lo más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1" i="1" u="none" strike="noStrike" kern="1200" cap="none" spc="0" normalizeH="0" baseline="0" noProof="0" dirty="0">
                <a:ln>
                  <a:noFill/>
                </a:ln>
                <a:solidFill>
                  <a:srgbClr val="CC99FF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Importante…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202" y="343295"/>
            <a:ext cx="973580" cy="95070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9" name="Rectángulo 8"/>
          <p:cNvSpPr/>
          <p:nvPr/>
        </p:nvSpPr>
        <p:spPr>
          <a:xfrm>
            <a:off x="1623421" y="343295"/>
            <a:ext cx="2559803" cy="769441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5B9BD5">
                    <a:lumMod val="50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1167340" y="3073151"/>
            <a:ext cx="2882520" cy="923330"/>
          </a:xfrm>
          <a:prstGeom prst="rect">
            <a:avLst/>
          </a:prstGeom>
          <a:noFill/>
          <a:ln w="34925"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5B9BD5">
                    <a:lumMod val="50000"/>
                  </a:srgbClr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RASBEK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730160" y="5763374"/>
            <a:ext cx="4014048" cy="584775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5B9BD5">
                    <a:lumMod val="50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1196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5483121" y="-72775"/>
            <a:ext cx="655866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…teniendo muy en cuenta cuáles son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los trabajos prioritarios que debéis llevar a cabo en vuestra vida espiritual… vuestra espiritualidad es lo más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Importante…</a:t>
            </a:r>
          </a:p>
        </p:txBody>
      </p:sp>
    </p:spTree>
    <p:extLst>
      <p:ext uri="{BB962C8B-B14F-4D97-AF65-F5344CB8AC3E}">
        <p14:creationId xmlns:p14="http://schemas.microsoft.com/office/powerpoint/2010/main" val="3092217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84224" y="60160"/>
            <a:ext cx="12019547" cy="6737684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91966">
            <a:off x="6795016" y="910526"/>
            <a:ext cx="4423495" cy="4434233"/>
          </a:xfrm>
          <a:prstGeom prst="rect">
            <a:avLst/>
          </a:prstGeom>
          <a:effectLst>
            <a:glow rad="228600">
              <a:srgbClr val="9966FF">
                <a:alpha val="40000"/>
              </a:srgbClr>
            </a:glow>
          </a:effec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2146" y="4669135"/>
            <a:ext cx="707245" cy="690625"/>
          </a:xfrm>
          <a:prstGeom prst="rect">
            <a:avLst/>
          </a:prstGeom>
          <a:effectLst/>
        </p:spPr>
      </p:pic>
      <p:sp>
        <p:nvSpPr>
          <p:cNvPr id="5" name="Rectángulo 4"/>
          <p:cNvSpPr/>
          <p:nvPr/>
        </p:nvSpPr>
        <p:spPr>
          <a:xfrm rot="20334720">
            <a:off x="8641867" y="3949607"/>
            <a:ext cx="2130006" cy="646331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5B9BD5">
                    <a:lumMod val="50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  <a:endParaRPr kumimoji="0" lang="es-ES" sz="4400" b="1" i="0" u="none" strike="noStrike" kern="1200" cap="none" spc="0" normalizeH="0" baseline="0" noProof="0" dirty="0">
              <a:ln w="12700">
                <a:solidFill>
                  <a:srgbClr val="5B9BD5"/>
                </a:solidFill>
                <a:prstDash val="solid"/>
              </a:ln>
              <a:solidFill>
                <a:srgbClr val="5B9BD5">
                  <a:lumMod val="50000"/>
                </a:srgbClr>
              </a:solidFill>
              <a:effectLst>
                <a:outerShdw dist="38100" dir="2640000" algn="bl" rotWithShape="0">
                  <a:srgbClr val="5B9BD5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23124" y="225021"/>
            <a:ext cx="6136105" cy="5134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ld English Text MT" panose="03040902040508030806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…la unidad de pensamiento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ld English Text MT" panose="03040902040508030806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es muy importante en un equipo, en un grupo…</a:t>
            </a:r>
          </a:p>
        </p:txBody>
      </p:sp>
      <p:sp>
        <p:nvSpPr>
          <p:cNvPr id="7" name="Rectángulo 6"/>
          <p:cNvSpPr/>
          <p:nvPr/>
        </p:nvSpPr>
        <p:spPr>
          <a:xfrm>
            <a:off x="2079922" y="5476972"/>
            <a:ext cx="2581156" cy="830997"/>
          </a:xfrm>
          <a:prstGeom prst="rect">
            <a:avLst/>
          </a:prstGeom>
          <a:noFill/>
          <a:ln w="34925"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5B9BD5">
                    <a:lumMod val="60000"/>
                    <a:lumOff val="40000"/>
                  </a:srgbClr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RASBEK</a:t>
            </a:r>
            <a:endParaRPr kumimoji="0" lang="es-ES" sz="54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5B9BD5">
                  <a:lumMod val="60000"/>
                  <a:lumOff val="40000"/>
                </a:srgbClr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7744303" y="5917615"/>
            <a:ext cx="3647152" cy="523220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 Comunicado 1098</a:t>
            </a:r>
          </a:p>
        </p:txBody>
      </p:sp>
      <p:sp>
        <p:nvSpPr>
          <p:cNvPr id="8" name="Marco 7"/>
          <p:cNvSpPr/>
          <p:nvPr/>
        </p:nvSpPr>
        <p:spPr>
          <a:xfrm>
            <a:off x="130525" y="60160"/>
            <a:ext cx="11907148" cy="6797840"/>
          </a:xfrm>
          <a:prstGeom prst="frame">
            <a:avLst>
              <a:gd name="adj1" fmla="val 1849"/>
            </a:avLst>
          </a:prstGeom>
          <a:solidFill>
            <a:schemeClr val="accent5">
              <a:lumMod val="75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480920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64" y="80478"/>
            <a:ext cx="12093435" cy="670484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76200">
            <a:solidFill>
              <a:schemeClr val="accent5">
                <a:lumMod val="75000"/>
              </a:schemeClr>
            </a:solidFill>
          </a:ln>
          <a:effectLst>
            <a:glow rad="228600">
              <a:srgbClr val="002060">
                <a:alpha val="40000"/>
              </a:srgbClr>
            </a:glow>
          </a:effectLst>
        </p:spPr>
      </p:pic>
      <p:sp>
        <p:nvSpPr>
          <p:cNvPr id="3" name="Elipse 2"/>
          <p:cNvSpPr/>
          <p:nvPr/>
        </p:nvSpPr>
        <p:spPr>
          <a:xfrm>
            <a:off x="2462733" y="-291587"/>
            <a:ext cx="9124922" cy="6524859"/>
          </a:xfrm>
          <a:prstGeom prst="ellipse">
            <a:avLst/>
          </a:prstGeom>
          <a:solidFill>
            <a:srgbClr val="1F4E79">
              <a:alpha val="63922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222" y="1002011"/>
            <a:ext cx="1091433" cy="1065785"/>
          </a:xfrm>
          <a:prstGeom prst="rect">
            <a:avLst/>
          </a:prstGeom>
          <a:effectLst/>
        </p:spPr>
      </p:pic>
      <p:sp>
        <p:nvSpPr>
          <p:cNvPr id="6" name="Rectángulo 5"/>
          <p:cNvSpPr/>
          <p:nvPr/>
        </p:nvSpPr>
        <p:spPr>
          <a:xfrm rot="20334720">
            <a:off x="1371038" y="909176"/>
            <a:ext cx="2130006" cy="646331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5B9BD5">
                    <a:lumMod val="50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  <a:endParaRPr kumimoji="0" lang="es-ES" sz="4400" b="1" i="0" u="none" strike="noStrike" kern="1200" cap="none" spc="0" normalizeH="0" baseline="0" noProof="0" dirty="0">
              <a:ln w="12700">
                <a:solidFill>
                  <a:srgbClr val="5B9BD5"/>
                </a:solidFill>
                <a:prstDash val="solid"/>
              </a:ln>
              <a:solidFill>
                <a:srgbClr val="5B9BD5">
                  <a:lumMod val="50000"/>
                </a:srgbClr>
              </a:solidFill>
              <a:effectLst>
                <a:outerShdw dist="38100" dir="2640000" algn="bl" rotWithShape="0">
                  <a:srgbClr val="5B9BD5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Elipse 6"/>
          <p:cNvSpPr/>
          <p:nvPr/>
        </p:nvSpPr>
        <p:spPr>
          <a:xfrm>
            <a:off x="406578" y="3251134"/>
            <a:ext cx="2719137" cy="878305"/>
          </a:xfrm>
          <a:prstGeom prst="ellipse">
            <a:avLst/>
          </a:prstGeom>
          <a:solidFill>
            <a:srgbClr val="5B9BD5">
              <a:alpha val="61961"/>
            </a:srgb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RASBEK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3837036" y="722678"/>
            <a:ext cx="7459578" cy="5355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¿no creéis que es importante que en un grupo, ya sea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pequeño o grande, exista la unidad de criterio sin fisuras?</a:t>
            </a:r>
            <a:endParaRPr kumimoji="0" lang="es-MX" sz="5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ángulo 7"/>
          <p:cNvSpPr/>
          <p:nvPr/>
        </p:nvSpPr>
        <p:spPr>
          <a:xfrm rot="20819865">
            <a:off x="627953" y="5416764"/>
            <a:ext cx="2656496" cy="400110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 Comunicado 1098</a:t>
            </a:r>
          </a:p>
        </p:txBody>
      </p:sp>
      <p:sp>
        <p:nvSpPr>
          <p:cNvPr id="4" name="Rectángulo 3"/>
          <p:cNvSpPr/>
          <p:nvPr/>
        </p:nvSpPr>
        <p:spPr>
          <a:xfrm>
            <a:off x="3825461" y="778747"/>
            <a:ext cx="7459578" cy="5355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¿no creéis que es importante que en un grupo, ya sea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pequeño o grande, exista la unidad de criterio sin fisuras?</a:t>
            </a:r>
            <a:endParaRPr kumimoji="0" lang="es-MX" sz="54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8756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22" y="75235"/>
            <a:ext cx="12014521" cy="6707529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3" name="Rectángulo 2"/>
          <p:cNvSpPr/>
          <p:nvPr/>
        </p:nvSpPr>
        <p:spPr>
          <a:xfrm>
            <a:off x="81023" y="2523281"/>
            <a:ext cx="12026096" cy="187509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683" b="98537" l="7755" r="5469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97184" y="2342481"/>
            <a:ext cx="2333625" cy="1952625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659" b="97561" l="53878" r="97143">
                        <a14:foregroundMark x1="99592" y1="93659" x2="99592" y2="93659"/>
                        <a14:foregroundMark x1="98776" y1="95122" x2="99592" y2="9756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82696" y="2263478"/>
            <a:ext cx="2333625" cy="1952625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78" b="97778" l="42667" r="7377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27261" y="2389266"/>
            <a:ext cx="2143125" cy="2143125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78" b="71111" l="9778" r="4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88282" y="2230263"/>
            <a:ext cx="2483683" cy="2733541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8" name="Marco 7"/>
          <p:cNvSpPr/>
          <p:nvPr/>
        </p:nvSpPr>
        <p:spPr>
          <a:xfrm>
            <a:off x="34725" y="81025"/>
            <a:ext cx="12107119" cy="6736464"/>
          </a:xfrm>
          <a:prstGeom prst="frame">
            <a:avLst>
              <a:gd name="adj1" fmla="val 1408"/>
            </a:avLst>
          </a:prstGeom>
          <a:solidFill>
            <a:schemeClr val="accent5">
              <a:lumMod val="7500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61373" y="3001000"/>
            <a:ext cx="860456" cy="840236"/>
          </a:xfrm>
          <a:prstGeom prst="rect">
            <a:avLst/>
          </a:prstGeom>
          <a:effectLst/>
        </p:spPr>
      </p:pic>
      <p:sp>
        <p:nvSpPr>
          <p:cNvPr id="10" name="Anillo 9"/>
          <p:cNvSpPr/>
          <p:nvPr/>
        </p:nvSpPr>
        <p:spPr>
          <a:xfrm>
            <a:off x="8683775" y="2908401"/>
            <a:ext cx="1041721" cy="1018573"/>
          </a:xfrm>
          <a:prstGeom prst="donut">
            <a:avLst>
              <a:gd name="adj" fmla="val 617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ángulo 10"/>
          <p:cNvSpPr/>
          <p:nvPr/>
        </p:nvSpPr>
        <p:spPr>
          <a:xfrm rot="20334720">
            <a:off x="9570999" y="2980580"/>
            <a:ext cx="2130006" cy="646331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A5A5A5">
                    <a:lumMod val="60000"/>
                    <a:lumOff val="40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  <a:endParaRPr kumimoji="0" lang="es-ES" sz="4400" b="1" i="0" u="none" strike="noStrike" kern="1200" cap="none" spc="0" normalizeH="0" baseline="0" noProof="0" dirty="0">
              <a:ln w="12700">
                <a:solidFill>
                  <a:srgbClr val="5B9BD5"/>
                </a:solidFill>
                <a:prstDash val="solid"/>
              </a:ln>
              <a:solidFill>
                <a:srgbClr val="A5A5A5">
                  <a:lumMod val="60000"/>
                  <a:lumOff val="40000"/>
                </a:srgbClr>
              </a:solidFill>
              <a:effectLst>
                <a:outerShdw dist="38100" dir="2640000" algn="bl" rotWithShape="0">
                  <a:srgbClr val="5B9BD5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307800" y="185197"/>
            <a:ext cx="109367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0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Elephant" panose="02020904090505020303" pitchFamily="18" charset="0"/>
                <a:ea typeface="+mn-ea"/>
                <a:cs typeface="+mn-cs"/>
              </a:rPr>
              <a:t>…para que el hombre y la mujer atlante puedan resolver sus conflictos y libremente escoger su camino, se necesita en primer lugar que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1684420" y="4372905"/>
            <a:ext cx="1013059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0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Elephant" panose="02020904090505020303" pitchFamily="18" charset="0"/>
                <a:ea typeface="+mn-ea"/>
                <a:cs typeface="+mn-cs"/>
              </a:rPr>
              <a:t> todos y cada uno de nosotros comprendamos la necesidad que tenemos de reencontrarnos a nosotros mismos, reconocernos</a:t>
            </a:r>
            <a:r>
              <a:rPr kumimoji="0" 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Elephant" panose="02020904090505020303" pitchFamily="18" charset="0"/>
                <a:ea typeface="+mn-ea"/>
                <a:cs typeface="+mn-cs"/>
              </a:rPr>
              <a:t>.</a:t>
            </a:r>
          </a:p>
        </p:txBody>
      </p:sp>
      <p:sp>
        <p:nvSpPr>
          <p:cNvPr id="14" name="Elipse 13"/>
          <p:cNvSpPr/>
          <p:nvPr/>
        </p:nvSpPr>
        <p:spPr>
          <a:xfrm>
            <a:off x="601646" y="2939452"/>
            <a:ext cx="2719137" cy="878305"/>
          </a:xfrm>
          <a:prstGeom prst="ellipse">
            <a:avLst/>
          </a:prstGeom>
          <a:solidFill>
            <a:srgbClr val="5B9BD5">
              <a:alpha val="61961"/>
            </a:srgb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RASBEK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sp>
        <p:nvSpPr>
          <p:cNvPr id="15" name="Rectángulo 14"/>
          <p:cNvSpPr/>
          <p:nvPr/>
        </p:nvSpPr>
        <p:spPr>
          <a:xfrm rot="20819865">
            <a:off x="630728" y="5480101"/>
            <a:ext cx="1546321" cy="400110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 </a:t>
            </a:r>
            <a:r>
              <a:rPr kumimoji="0" lang="es-ES" sz="2000" b="1" i="0" u="none" strike="noStrike" kern="1200" cap="none" spc="0" normalizeH="0" baseline="0" noProof="0" dirty="0" err="1">
                <a:ln w="12700">
                  <a:solidFill>
                    <a:srgbClr val="5B9BD5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Tap</a:t>
            </a:r>
            <a:r>
              <a:rPr kumimoji="0" lang="es-ES" sz="20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200</a:t>
            </a:r>
          </a:p>
        </p:txBody>
      </p:sp>
    </p:spTree>
    <p:extLst>
      <p:ext uri="{BB962C8B-B14F-4D97-AF65-F5344CB8AC3E}">
        <p14:creationId xmlns:p14="http://schemas.microsoft.com/office/powerpoint/2010/main" val="5145313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691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9450" y="92600"/>
            <a:ext cx="12037670" cy="6713316"/>
          </a:xfrm>
          <a:prstGeom prst="rect">
            <a:avLst/>
          </a:prstGeom>
          <a:gradFill flip="none" rotWithShape="1">
            <a:gsLst>
              <a:gs pos="0">
                <a:srgbClr val="BF9000">
                  <a:shade val="30000"/>
                  <a:satMod val="115000"/>
                </a:srgbClr>
              </a:gs>
              <a:gs pos="50000">
                <a:srgbClr val="BF9000">
                  <a:shade val="67500"/>
                  <a:satMod val="115000"/>
                </a:srgbClr>
              </a:gs>
              <a:gs pos="100000">
                <a:srgbClr val="BF9000">
                  <a:shade val="100000"/>
                  <a:satMod val="115000"/>
                </a:srgbClr>
              </a:gs>
            </a:gsLst>
            <a:lin ang="0" scaled="1"/>
            <a:tileRect/>
          </a:gradFill>
          <a:effectLst>
            <a:glow rad="101600">
              <a:schemeClr val="accent4">
                <a:lumMod val="75000"/>
                <a:alpha val="60000"/>
              </a:schemeClr>
            </a:glo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667" b="96444" l="2667" r="9644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30588" y="1424328"/>
            <a:ext cx="4370279" cy="4370279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9" name="Anillo 8"/>
          <p:cNvSpPr/>
          <p:nvPr/>
        </p:nvSpPr>
        <p:spPr>
          <a:xfrm>
            <a:off x="890414" y="1273857"/>
            <a:ext cx="4807223" cy="4615214"/>
          </a:xfrm>
          <a:prstGeom prst="donut">
            <a:avLst>
              <a:gd name="adj" fmla="val 10838"/>
            </a:avLst>
          </a:prstGeom>
          <a:solidFill>
            <a:schemeClr val="accent4">
              <a:lumMod val="50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Marco 9"/>
          <p:cNvSpPr/>
          <p:nvPr/>
        </p:nvSpPr>
        <p:spPr>
          <a:xfrm>
            <a:off x="104176" y="127325"/>
            <a:ext cx="11933496" cy="6632291"/>
          </a:xfrm>
          <a:prstGeom prst="frame">
            <a:avLst>
              <a:gd name="adj1" fmla="val 2378"/>
            </a:avLst>
          </a:prstGeom>
          <a:solidFill>
            <a:schemeClr val="accent4">
              <a:lumMod val="50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5359078" y="271531"/>
            <a:ext cx="644922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…cuando el conjunto se retroalimenta aparecen rayos de luz.</a:t>
            </a:r>
            <a:endParaRPr kumimoji="0" lang="es-MX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Rayos que eliminan la desesperanza, la angustia, la desilusión, </a:t>
            </a:r>
            <a:endParaRPr kumimoji="0" lang="es-MX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el </a:t>
            </a:r>
            <a:r>
              <a:rPr kumimoji="0" lang="es-MX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negacionismo</a:t>
            </a:r>
            <a:r>
              <a:rPr kumimoji="0" lang="es-MX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, </a:t>
            </a:r>
            <a:endParaRPr kumimoji="0" lang="es-MX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2288" y="5522412"/>
            <a:ext cx="860456" cy="840236"/>
          </a:xfrm>
          <a:prstGeom prst="rect">
            <a:avLst/>
          </a:prstGeom>
          <a:effectLst/>
        </p:spPr>
      </p:pic>
      <p:sp>
        <p:nvSpPr>
          <p:cNvPr id="11" name="Rectángulo 10"/>
          <p:cNvSpPr/>
          <p:nvPr/>
        </p:nvSpPr>
        <p:spPr>
          <a:xfrm rot="20334720">
            <a:off x="8367695" y="5471441"/>
            <a:ext cx="2130006" cy="646331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  <a:endParaRPr kumimoji="0" lang="es-ES" sz="4400" b="1" i="0" u="none" strike="noStrike" kern="1200" cap="none" spc="0" normalizeH="0" baseline="0" noProof="0" dirty="0">
              <a:ln w="12700">
                <a:solidFill>
                  <a:srgbClr val="5B9BD5"/>
                </a:solidFill>
                <a:prstDash val="solid"/>
              </a:ln>
              <a:solidFill>
                <a:srgbClr val="4472C4">
                  <a:lumMod val="50000"/>
                </a:srgbClr>
              </a:solidFill>
              <a:effectLst>
                <a:outerShdw dist="38100" dir="2640000" algn="bl" rotWithShape="0">
                  <a:srgbClr val="5B9BD5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62313" y="311029"/>
            <a:ext cx="28825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/>
                <a:solidFill>
                  <a:srgbClr val="FFC000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RASBEK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1953910" y="5954105"/>
            <a:ext cx="2720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 Comunicado  1207</a:t>
            </a: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186" b="98361" l="1455" r="9563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15262" y="3044869"/>
            <a:ext cx="1682292" cy="1119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420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581" y="127325"/>
            <a:ext cx="12037670" cy="6713316"/>
          </a:xfrm>
          <a:prstGeom prst="rect">
            <a:avLst/>
          </a:prstGeom>
          <a:solidFill>
            <a:schemeClr val="accent5">
              <a:lumMod val="50000"/>
            </a:schemeClr>
          </a:solidFill>
          <a:effectLst>
            <a:glow rad="101600">
              <a:schemeClr val="accent4">
                <a:lumMod val="75000"/>
                <a:alpha val="60000"/>
              </a:schemeClr>
            </a:glo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Marco 9"/>
          <p:cNvSpPr/>
          <p:nvPr/>
        </p:nvSpPr>
        <p:spPr>
          <a:xfrm>
            <a:off x="104176" y="127325"/>
            <a:ext cx="11933496" cy="6632291"/>
          </a:xfrm>
          <a:prstGeom prst="frame">
            <a:avLst>
              <a:gd name="adj1" fmla="val 2378"/>
            </a:avLst>
          </a:prstGeom>
          <a:solidFill>
            <a:schemeClr val="accent1">
              <a:lumMod val="75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5359078" y="271531"/>
            <a:ext cx="644922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…cuando el conjunto se retroalimenta aparecen rayos de luz.</a:t>
            </a:r>
            <a:endParaRPr kumimoji="0" lang="es-MX" sz="44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Rayos que eliminan la desesperanza, la angustia, la desilusión, </a:t>
            </a:r>
            <a:endParaRPr kumimoji="0" lang="es-MX" sz="44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el </a:t>
            </a:r>
            <a:r>
              <a:rPr kumimoji="0" lang="es-MX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negacionismo</a:t>
            </a:r>
            <a:r>
              <a:rPr kumimoji="0" lang="es-MX" sz="4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, </a:t>
            </a:r>
            <a:endParaRPr kumimoji="0" lang="es-MX" sz="44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2288" y="5522412"/>
            <a:ext cx="860456" cy="840236"/>
          </a:xfrm>
          <a:prstGeom prst="rect">
            <a:avLst/>
          </a:prstGeom>
          <a:effectLst/>
        </p:spPr>
      </p:pic>
      <p:sp>
        <p:nvSpPr>
          <p:cNvPr id="11" name="Rectángulo 10"/>
          <p:cNvSpPr/>
          <p:nvPr/>
        </p:nvSpPr>
        <p:spPr>
          <a:xfrm rot="20334720">
            <a:off x="8367695" y="5471441"/>
            <a:ext cx="2130006" cy="646331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  <a:endParaRPr kumimoji="0" lang="es-ES" sz="4400" b="1" i="0" u="none" strike="noStrike" kern="1200" cap="none" spc="0" normalizeH="0" baseline="0" noProof="0" dirty="0">
              <a:ln w="12700">
                <a:solidFill>
                  <a:srgbClr val="5B9BD5"/>
                </a:solidFill>
                <a:prstDash val="solid"/>
              </a:ln>
              <a:solidFill>
                <a:srgbClr val="4472C4">
                  <a:lumMod val="50000"/>
                </a:srgbClr>
              </a:solidFill>
              <a:effectLst>
                <a:outerShdw dist="38100" dir="2640000" algn="bl" rotWithShape="0">
                  <a:srgbClr val="5B9BD5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62313" y="311029"/>
            <a:ext cx="28825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/>
                <a:solidFill>
                  <a:srgbClr val="5B9BD5">
                    <a:lumMod val="40000"/>
                    <a:lumOff val="60000"/>
                  </a:srgb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RASBEK</a:t>
            </a: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89" b="97778" l="0" r="9555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9595" y="1576226"/>
            <a:ext cx="4010476" cy="4010476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1953910" y="5954105"/>
            <a:ext cx="2720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 Comunicado  1207</a:t>
            </a:r>
          </a:p>
        </p:txBody>
      </p:sp>
      <p:sp>
        <p:nvSpPr>
          <p:cNvPr id="9" name="Anillo 8"/>
          <p:cNvSpPr/>
          <p:nvPr/>
        </p:nvSpPr>
        <p:spPr>
          <a:xfrm>
            <a:off x="890414" y="1273857"/>
            <a:ext cx="4807223" cy="4615214"/>
          </a:xfrm>
          <a:prstGeom prst="donut">
            <a:avLst>
              <a:gd name="adj" fmla="val 6073"/>
            </a:avLst>
          </a:prstGeom>
          <a:solidFill>
            <a:schemeClr val="accent1">
              <a:lumMod val="60000"/>
              <a:lumOff val="40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186" b="98361" l="1455" r="9563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61789" y="3098131"/>
            <a:ext cx="1682292" cy="1119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5954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178" y="2897671"/>
            <a:ext cx="3260219" cy="2439127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11" name="Elipse 10"/>
          <p:cNvSpPr/>
          <p:nvPr/>
        </p:nvSpPr>
        <p:spPr>
          <a:xfrm>
            <a:off x="3905477" y="244490"/>
            <a:ext cx="7087043" cy="592369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 más interesante es que os        mantengáis alerta y aprendáis o mejoréis el trato humano…</a:t>
            </a:r>
          </a:p>
        </p:txBody>
      </p:sp>
      <p:sp>
        <p:nvSpPr>
          <p:cNvPr id="13" name="Elipse 12"/>
          <p:cNvSpPr/>
          <p:nvPr/>
        </p:nvSpPr>
        <p:spPr>
          <a:xfrm>
            <a:off x="540996" y="5928638"/>
            <a:ext cx="3055716" cy="669492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 Comunicado 1194</a:t>
            </a:r>
          </a:p>
        </p:txBody>
      </p:sp>
      <p:sp>
        <p:nvSpPr>
          <p:cNvPr id="14" name="Elipse 13"/>
          <p:cNvSpPr/>
          <p:nvPr/>
        </p:nvSpPr>
        <p:spPr>
          <a:xfrm>
            <a:off x="3928948" y="449145"/>
            <a:ext cx="6731336" cy="592369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 más interesante es que os        mantengáis alerta y aprendáis o mejoréis el trato humano…</a:t>
            </a: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963" y="595700"/>
            <a:ext cx="860456" cy="840236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16" name="Rectángulo 15"/>
          <p:cNvSpPr/>
          <p:nvPr/>
        </p:nvSpPr>
        <p:spPr>
          <a:xfrm rot="20334720">
            <a:off x="1496143" y="561255"/>
            <a:ext cx="2130006" cy="646331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70AD47">
                    <a:lumMod val="40000"/>
                    <a:lumOff val="60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  <a:endParaRPr kumimoji="0" lang="es-ES" sz="4400" b="1" i="0" u="none" strike="noStrike" kern="1200" cap="none" spc="0" normalizeH="0" baseline="0" noProof="0" dirty="0">
              <a:ln w="12700">
                <a:solidFill>
                  <a:srgbClr val="5B9BD5"/>
                </a:solidFill>
                <a:prstDash val="solid"/>
              </a:ln>
              <a:solidFill>
                <a:srgbClr val="70AD47">
                  <a:lumMod val="40000"/>
                  <a:lumOff val="60000"/>
                </a:srgbClr>
              </a:solidFill>
              <a:effectLst>
                <a:outerShdw dist="38100" dir="2640000" algn="bl" rotWithShape="0">
                  <a:srgbClr val="5B9BD5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Elipse 16"/>
          <p:cNvSpPr/>
          <p:nvPr/>
        </p:nvSpPr>
        <p:spPr>
          <a:xfrm rot="6224551">
            <a:off x="9143414" y="3296897"/>
            <a:ext cx="2851620" cy="1206685"/>
          </a:xfrm>
          <a:prstGeom prst="ellipse">
            <a:avLst/>
          </a:prstGeom>
          <a:solidFill>
            <a:schemeClr val="accent5">
              <a:lumMod val="50000"/>
            </a:schemeClr>
          </a:solidFill>
          <a:ln w="3492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sp>
        <p:nvSpPr>
          <p:cNvPr id="19" name="Rectángulo 18"/>
          <p:cNvSpPr/>
          <p:nvPr/>
        </p:nvSpPr>
        <p:spPr>
          <a:xfrm rot="1567271">
            <a:off x="10345383" y="2961978"/>
            <a:ext cx="336951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70AD47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70AD47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70AD47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70AD47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70AD47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70AD47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K</a:t>
            </a: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553" y="2898967"/>
            <a:ext cx="3260219" cy="2439127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228" y="2897671"/>
            <a:ext cx="3260219" cy="2439127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78" b="98222" l="9778" r="88889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702406">
            <a:off x="1356298" y="1491640"/>
            <a:ext cx="2143125" cy="2143125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78" b="96889" l="8000" r="8977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741756">
            <a:off x="3047175" y="2252129"/>
            <a:ext cx="2054588" cy="2054588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57" b="99087" l="0" r="9608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37366" y="4387129"/>
            <a:ext cx="1637518" cy="1559202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087" l="0" r="6695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54326" y="4348692"/>
            <a:ext cx="1633551" cy="1555425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1176436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7883" y="69450"/>
            <a:ext cx="12060820" cy="6736466"/>
          </a:xfrm>
          <a:prstGeom prst="rect">
            <a:avLst/>
          </a:prstGeom>
          <a:effectLst>
            <a:glow rad="228600">
              <a:schemeClr val="tx1">
                <a:lumMod val="95000"/>
                <a:lumOff val="5000"/>
                <a:alpha val="40000"/>
              </a:schemeClr>
            </a:glow>
            <a:outerShdw blurRad="38100" dist="25400" dir="5400000" rotWithShape="0">
              <a:srgbClr val="000000">
                <a:alpha val="2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Elipse 3"/>
          <p:cNvSpPr/>
          <p:nvPr/>
        </p:nvSpPr>
        <p:spPr>
          <a:xfrm>
            <a:off x="289365" y="266218"/>
            <a:ext cx="4236334" cy="3970116"/>
          </a:xfrm>
          <a:prstGeom prst="ellipse">
            <a:avLst/>
          </a:prstGeom>
          <a:solidFill>
            <a:srgbClr val="C55A11">
              <a:alpha val="85882"/>
            </a:srgbClr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74" b="96698" l="4202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1879" y="378676"/>
            <a:ext cx="2266950" cy="20193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74" b="96698" l="4202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5167" y="1447592"/>
            <a:ext cx="2266950" cy="20193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74" b="96698" l="4202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842439">
            <a:off x="1413784" y="2025339"/>
            <a:ext cx="2266950" cy="20193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74" b="96698" l="4202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153388">
            <a:off x="2584077" y="1999591"/>
            <a:ext cx="2266950" cy="20193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74" b="96698" l="4202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515476">
            <a:off x="2246872" y="211580"/>
            <a:ext cx="2266950" cy="2019300"/>
          </a:xfrm>
          <a:prstGeom prst="rect">
            <a:avLst/>
          </a:prstGeom>
        </p:spPr>
      </p:pic>
      <p:sp>
        <p:nvSpPr>
          <p:cNvPr id="9" name="Lágrima 8"/>
          <p:cNvSpPr/>
          <p:nvPr/>
        </p:nvSpPr>
        <p:spPr>
          <a:xfrm flipH="1">
            <a:off x="5332842" y="1388963"/>
            <a:ext cx="7708343" cy="4944302"/>
          </a:xfrm>
          <a:prstGeom prst="teardrop">
            <a:avLst>
              <a:gd name="adj" fmla="val 114108"/>
            </a:avLst>
          </a:prstGeom>
          <a:solidFill>
            <a:srgbClr val="C55A11"/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4945170" y="1697684"/>
            <a:ext cx="624755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…influye muchísimo en un estado de salud… la alegría, el buen humor…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reír, reír y reír.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Reírse de la ignorancia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de uno mismo…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4861" y="191536"/>
            <a:ext cx="860456" cy="840236"/>
          </a:xfrm>
          <a:prstGeom prst="rect">
            <a:avLst/>
          </a:prstGeom>
          <a:effectLst/>
        </p:spPr>
      </p:pic>
      <p:sp>
        <p:nvSpPr>
          <p:cNvPr id="12" name="Rectángulo 11"/>
          <p:cNvSpPr/>
          <p:nvPr/>
        </p:nvSpPr>
        <p:spPr>
          <a:xfrm rot="20334720">
            <a:off x="9724189" y="361546"/>
            <a:ext cx="2130006" cy="646331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  <a:endParaRPr kumimoji="0" lang="es-ES" sz="4400" b="1" i="0" u="none" strike="noStrike" kern="1200" cap="none" spc="0" normalizeH="0" baseline="0" noProof="0" dirty="0">
              <a:ln w="12700">
                <a:solidFill>
                  <a:srgbClr val="5B9BD5"/>
                </a:solidFill>
                <a:prstDash val="solid"/>
              </a:ln>
              <a:solidFill>
                <a:srgbClr val="4472C4">
                  <a:lumMod val="50000"/>
                </a:srgbClr>
              </a:solidFill>
              <a:effectLst>
                <a:outerShdw dist="38100" dir="2640000" algn="bl" rotWithShape="0">
                  <a:srgbClr val="5B9BD5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289365" y="4805785"/>
            <a:ext cx="28825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/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RASBEK</a:t>
            </a:r>
          </a:p>
        </p:txBody>
      </p:sp>
      <p:sp>
        <p:nvSpPr>
          <p:cNvPr id="14" name="Elipse 13"/>
          <p:cNvSpPr/>
          <p:nvPr/>
        </p:nvSpPr>
        <p:spPr>
          <a:xfrm>
            <a:off x="2506405" y="5831374"/>
            <a:ext cx="3055716" cy="66949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 Comunicado 1194</a:t>
            </a:r>
          </a:p>
        </p:txBody>
      </p:sp>
    </p:spTree>
    <p:extLst>
      <p:ext uri="{BB962C8B-B14F-4D97-AF65-F5344CB8AC3E}">
        <p14:creationId xmlns:p14="http://schemas.microsoft.com/office/powerpoint/2010/main" val="4220688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7875" y="57875"/>
            <a:ext cx="12072395" cy="673646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5625035" y="521744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"Eso es divulgar verdaderamente: aplicarse verdaderamente la lección en uno mismo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0" b="9949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784814">
            <a:off x="2935914" y="3778894"/>
            <a:ext cx="1646042" cy="2059639"/>
          </a:xfrm>
          <a:prstGeom prst="rect">
            <a:avLst/>
          </a:prstGeom>
          <a:effectLst>
            <a:glow rad="101600">
              <a:schemeClr val="accent6">
                <a:lumMod val="75000"/>
                <a:alpha val="60000"/>
              </a:schemeClr>
            </a:glow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0" b="9949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94293">
            <a:off x="4258613" y="4586950"/>
            <a:ext cx="1620654" cy="2027871"/>
          </a:xfrm>
          <a:prstGeom prst="rect">
            <a:avLst/>
          </a:prstGeom>
          <a:effectLst>
            <a:glow rad="101600">
              <a:schemeClr val="accent6">
                <a:lumMod val="75000"/>
                <a:alpha val="60000"/>
              </a:schemeClr>
            </a:glow>
          </a:effectLst>
        </p:spPr>
      </p:pic>
      <p:sp>
        <p:nvSpPr>
          <p:cNvPr id="10" name="CuadroTexto 9"/>
          <p:cNvSpPr txBox="1"/>
          <p:nvPr/>
        </p:nvSpPr>
        <p:spPr>
          <a:xfrm>
            <a:off x="7176304" y="5046059"/>
            <a:ext cx="3588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RASBEK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7708740" y="6047263"/>
            <a:ext cx="2696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 725</a:t>
            </a: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MosiaicBubbl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675287">
            <a:off x="691483" y="982683"/>
            <a:ext cx="3945568" cy="2612677"/>
          </a:xfrm>
          <a:prstGeom prst="rect">
            <a:avLst/>
          </a:prstGeom>
          <a:effectLst>
            <a:glow rad="101600">
              <a:schemeClr val="accent6">
                <a:lumMod val="50000"/>
                <a:alpha val="60000"/>
              </a:schemeClr>
            </a:glow>
          </a:effectLst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1690" y="4333364"/>
            <a:ext cx="973580" cy="95070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14" name="Rectángulo 13"/>
          <p:cNvSpPr/>
          <p:nvPr/>
        </p:nvSpPr>
        <p:spPr>
          <a:xfrm>
            <a:off x="435764" y="5339377"/>
            <a:ext cx="2214965" cy="707886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0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</a:p>
        </p:txBody>
      </p:sp>
    </p:spTree>
    <p:extLst>
      <p:ext uri="{BB962C8B-B14F-4D97-AF65-F5344CB8AC3E}">
        <p14:creationId xmlns:p14="http://schemas.microsoft.com/office/powerpoint/2010/main" val="24325780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69450" y="104171"/>
            <a:ext cx="12049246" cy="670174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3585" y="-692037"/>
            <a:ext cx="8588415" cy="7937788"/>
          </a:xfrm>
          <a:prstGeom prst="rect">
            <a:avLst/>
          </a:prstGeom>
          <a:effectLst/>
        </p:spPr>
      </p:pic>
      <p:sp>
        <p:nvSpPr>
          <p:cNvPr id="7" name="CuadroTexto 6"/>
          <p:cNvSpPr txBox="1"/>
          <p:nvPr/>
        </p:nvSpPr>
        <p:spPr>
          <a:xfrm>
            <a:off x="5803955" y="1562216"/>
            <a:ext cx="475215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…abrazamos la espiritualidad o el continuismo.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893" y="660305"/>
            <a:ext cx="2025566" cy="2034608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9" name="Placa 8"/>
          <p:cNvSpPr/>
          <p:nvPr/>
        </p:nvSpPr>
        <p:spPr>
          <a:xfrm rot="20515315">
            <a:off x="2492415" y="3204318"/>
            <a:ext cx="2222339" cy="775935"/>
          </a:xfrm>
          <a:prstGeom prst="plaque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RASBEK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130" y="4669332"/>
            <a:ext cx="860456" cy="840236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11" name="Rectángulo 10"/>
          <p:cNvSpPr/>
          <p:nvPr/>
        </p:nvSpPr>
        <p:spPr>
          <a:xfrm rot="20334720">
            <a:off x="1424272" y="4938540"/>
            <a:ext cx="2130006" cy="646331"/>
          </a:xfrm>
          <a:prstGeom prst="rect">
            <a:avLst/>
          </a:prstGeom>
          <a:noFill/>
          <a:effectLst>
            <a:glow rad="228600">
              <a:schemeClr val="bg1"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5B9BD5">
                    <a:lumMod val="20000"/>
                    <a:lumOff val="80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  <a:endParaRPr kumimoji="0" lang="es-ES" sz="4400" b="1" i="0" u="none" strike="noStrike" kern="1200" cap="none" spc="0" normalizeH="0" baseline="0" noProof="0" dirty="0">
              <a:ln w="12700">
                <a:solidFill>
                  <a:srgbClr val="5B9BD5"/>
                </a:solidFill>
                <a:prstDash val="solid"/>
              </a:ln>
              <a:solidFill>
                <a:srgbClr val="5B9BD5">
                  <a:lumMod val="20000"/>
                  <a:lumOff val="80000"/>
                </a:srgbClr>
              </a:solidFill>
              <a:effectLst>
                <a:outerShdw dist="38100" dir="2640000" algn="bl" rotWithShape="0">
                  <a:srgbClr val="5B9BD5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2426877" y="5946418"/>
            <a:ext cx="27528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Del comunicado 1195</a:t>
            </a:r>
          </a:p>
        </p:txBody>
      </p:sp>
    </p:spTree>
    <p:extLst>
      <p:ext uri="{BB962C8B-B14F-4D97-AF65-F5344CB8AC3E}">
        <p14:creationId xmlns:p14="http://schemas.microsoft.com/office/powerpoint/2010/main" val="24008621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52178">
            <a:off x="668311" y="509993"/>
            <a:ext cx="3716101" cy="406902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</p:pic>
      <p:sp>
        <p:nvSpPr>
          <p:cNvPr id="5" name="Marco 4"/>
          <p:cNvSpPr/>
          <p:nvPr/>
        </p:nvSpPr>
        <p:spPr>
          <a:xfrm rot="21309002">
            <a:off x="442938" y="425032"/>
            <a:ext cx="4176429" cy="4246270"/>
          </a:xfrm>
          <a:prstGeom prst="frame">
            <a:avLst>
              <a:gd name="adj1" fmla="val 6488"/>
            </a:avLst>
          </a:prstGeom>
          <a:solidFill>
            <a:schemeClr val="accent5">
              <a:lumMod val="5000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5586714" y="-129244"/>
            <a:ext cx="6121031" cy="6740307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0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…nuestros pensamientos han de ser alegres, confiados, bondadosos, ilusionados, con espíritu emprendedor…</a:t>
            </a:r>
          </a:p>
        </p:txBody>
      </p:sp>
      <p:sp>
        <p:nvSpPr>
          <p:cNvPr id="8" name="Placa 7"/>
          <p:cNvSpPr/>
          <p:nvPr/>
        </p:nvSpPr>
        <p:spPr>
          <a:xfrm rot="20515315">
            <a:off x="1568939" y="5033220"/>
            <a:ext cx="2222339" cy="775935"/>
          </a:xfrm>
          <a:prstGeom prst="plaque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RASBEK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173" y="1849579"/>
            <a:ext cx="720903" cy="703962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10" name="Rectángulo 9"/>
          <p:cNvSpPr/>
          <p:nvPr/>
        </p:nvSpPr>
        <p:spPr>
          <a:xfrm rot="20334720">
            <a:off x="1615105" y="2233031"/>
            <a:ext cx="2130006" cy="646331"/>
          </a:xfrm>
          <a:prstGeom prst="rect">
            <a:avLst/>
          </a:prstGeom>
          <a:noFill/>
          <a:effectLst>
            <a:glow rad="228600">
              <a:schemeClr val="bg1"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5B9BD5">
                    <a:lumMod val="20000"/>
                    <a:lumOff val="80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  <a:endParaRPr kumimoji="0" lang="es-ES" sz="4400" b="1" i="0" u="none" strike="noStrike" kern="1200" cap="none" spc="0" normalizeH="0" baseline="0" noProof="0" dirty="0">
              <a:ln w="12700">
                <a:solidFill>
                  <a:srgbClr val="5B9BD5"/>
                </a:solidFill>
                <a:prstDash val="solid"/>
              </a:ln>
              <a:solidFill>
                <a:srgbClr val="5B9BD5">
                  <a:lumMod val="20000"/>
                  <a:lumOff val="80000"/>
                </a:srgbClr>
              </a:solidFill>
              <a:effectLst>
                <a:outerShdw dist="38100" dir="2640000" algn="bl" rotWithShape="0">
                  <a:srgbClr val="5B9BD5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2038554" y="6312280"/>
            <a:ext cx="2752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Del comunicado 1196</a:t>
            </a:r>
          </a:p>
        </p:txBody>
      </p:sp>
    </p:spTree>
    <p:extLst>
      <p:ext uri="{BB962C8B-B14F-4D97-AF65-F5344CB8AC3E}">
        <p14:creationId xmlns:p14="http://schemas.microsoft.com/office/powerpoint/2010/main" val="1257502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7875" y="57875"/>
            <a:ext cx="12072395" cy="673646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o 2"/>
          <p:cNvSpPr/>
          <p:nvPr/>
        </p:nvSpPr>
        <p:spPr>
          <a:xfrm>
            <a:off x="138897" y="138897"/>
            <a:ext cx="11945073" cy="6609144"/>
          </a:xfrm>
          <a:prstGeom prst="frame">
            <a:avLst>
              <a:gd name="adj1" fmla="val 1467"/>
            </a:avLst>
          </a:prstGeom>
          <a:solidFill>
            <a:schemeClr val="accent6">
              <a:lumMod val="50000"/>
            </a:schemeClr>
          </a:solid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5625035" y="521744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"Eso es divulgar verdaderamente: aplicarse verdaderamente la lección en uno mismo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0" b="9949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064397">
            <a:off x="2775589" y="4133247"/>
            <a:ext cx="1646042" cy="2059639"/>
          </a:xfrm>
          <a:prstGeom prst="rect">
            <a:avLst/>
          </a:prstGeom>
          <a:effectLst>
            <a:glow rad="101600">
              <a:schemeClr val="accent6">
                <a:lumMod val="75000"/>
                <a:alpha val="60000"/>
              </a:schemeClr>
            </a:glow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0" b="9949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94293">
            <a:off x="4388765" y="4677381"/>
            <a:ext cx="1620654" cy="2027871"/>
          </a:xfrm>
          <a:prstGeom prst="rect">
            <a:avLst/>
          </a:prstGeom>
          <a:effectLst>
            <a:glow rad="101600">
              <a:schemeClr val="accent6">
                <a:lumMod val="75000"/>
                <a:alpha val="60000"/>
              </a:schemeClr>
            </a:glow>
          </a:effectLst>
        </p:spPr>
      </p:pic>
      <p:sp>
        <p:nvSpPr>
          <p:cNvPr id="10" name="CuadroTexto 9"/>
          <p:cNvSpPr txBox="1"/>
          <p:nvPr/>
        </p:nvSpPr>
        <p:spPr>
          <a:xfrm>
            <a:off x="7176304" y="5046059"/>
            <a:ext cx="3588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RASBEK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7708740" y="6047263"/>
            <a:ext cx="2696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 725</a:t>
            </a: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690" y="4333364"/>
            <a:ext cx="973580" cy="95070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14" name="Rectángulo 13"/>
          <p:cNvSpPr/>
          <p:nvPr/>
        </p:nvSpPr>
        <p:spPr>
          <a:xfrm>
            <a:off x="435764" y="5339377"/>
            <a:ext cx="2214965" cy="707886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0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23" b="81301" l="135" r="5195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6279" y="783001"/>
            <a:ext cx="5324163" cy="3525556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3" b="98577" l="9960" r="97039"/>
                    </a14:imgEffect>
                    <a14:imgEffect>
                      <a14:artisticLineDraw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5764" y="1269490"/>
            <a:ext cx="4807338" cy="2568759"/>
          </a:xfrm>
          <a:prstGeom prst="rect">
            <a:avLst/>
          </a:prstGeom>
          <a:effectLst>
            <a:glow rad="228600">
              <a:schemeClr val="accent6">
                <a:lumMod val="50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57540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7875" y="57875"/>
            <a:ext cx="12072395" cy="673646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00" b="97813" l="3750" r="9468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759299" y="-577515"/>
            <a:ext cx="14042162" cy="7791438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MosiaicBubbl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675287">
            <a:off x="1218974" y="1548230"/>
            <a:ext cx="3622863" cy="2398988"/>
          </a:xfrm>
          <a:prstGeom prst="rect">
            <a:avLst/>
          </a:prstGeom>
          <a:ln>
            <a:noFill/>
          </a:ln>
          <a:effectLst>
            <a:glow rad="101600">
              <a:schemeClr val="accent6">
                <a:lumMod val="50000"/>
                <a:alpha val="6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46791" y="4470580"/>
            <a:ext cx="973580" cy="95070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6" name="Rectángulo 5"/>
          <p:cNvSpPr/>
          <p:nvPr/>
        </p:nvSpPr>
        <p:spPr>
          <a:xfrm>
            <a:off x="1927680" y="5263625"/>
            <a:ext cx="2214965" cy="707886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0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</a:p>
        </p:txBody>
      </p:sp>
      <p:sp>
        <p:nvSpPr>
          <p:cNvPr id="7" name="Rectángulo 6"/>
          <p:cNvSpPr/>
          <p:nvPr/>
        </p:nvSpPr>
        <p:spPr>
          <a:xfrm>
            <a:off x="5215962" y="882691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"Eso es divulgar verdaderamente: aplicarse verdaderamente la lección en uno mismo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6560247" y="5208313"/>
            <a:ext cx="34617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RASBEK</a:t>
            </a:r>
            <a:endParaRPr kumimoji="0" lang="es-MX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7014403" y="6049385"/>
            <a:ext cx="2696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 725</a:t>
            </a:r>
          </a:p>
        </p:txBody>
      </p:sp>
    </p:spTree>
    <p:extLst>
      <p:ext uri="{BB962C8B-B14F-4D97-AF65-F5344CB8AC3E}">
        <p14:creationId xmlns:p14="http://schemas.microsoft.com/office/powerpoint/2010/main" val="4063435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97" y="44330"/>
            <a:ext cx="12014522" cy="677316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0444" l="9778" r="8977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95818" y="2452849"/>
            <a:ext cx="1956122" cy="1956122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4" name="Rectángulo 3"/>
          <p:cNvSpPr/>
          <p:nvPr/>
        </p:nvSpPr>
        <p:spPr>
          <a:xfrm>
            <a:off x="327948" y="134791"/>
            <a:ext cx="6697885" cy="6647974"/>
          </a:xfrm>
          <a:prstGeom prst="rect">
            <a:avLst/>
          </a:prstGeom>
          <a:solidFill>
            <a:srgbClr val="2E75B6">
              <a:alpha val="23922"/>
            </a:srgb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…el ser humano </a:t>
            </a:r>
            <a:r>
              <a:rPr kumimoji="0" lang="es-MX" sz="66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está</a:t>
            </a:r>
            <a:r>
              <a:rPr kumimoji="0" lang="es-MX" sz="6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sufriendo mucha presión del medio,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porque el propio medio se está transformando…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4850" y="477314"/>
            <a:ext cx="973580" cy="95070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6" name="Rectángulo 5"/>
          <p:cNvSpPr/>
          <p:nvPr/>
        </p:nvSpPr>
        <p:spPr>
          <a:xfrm>
            <a:off x="8798430" y="540704"/>
            <a:ext cx="2214965" cy="707886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0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7926059" y="4930520"/>
            <a:ext cx="34617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RASBEK</a:t>
            </a:r>
            <a:endParaRPr kumimoji="0" lang="es-MX" sz="5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8495818" y="6134978"/>
            <a:ext cx="2496324" cy="400110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1191</a:t>
            </a:r>
          </a:p>
        </p:txBody>
      </p:sp>
    </p:spTree>
    <p:extLst>
      <p:ext uri="{BB962C8B-B14F-4D97-AF65-F5344CB8AC3E}">
        <p14:creationId xmlns:p14="http://schemas.microsoft.com/office/powerpoint/2010/main" val="689168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06" y="67660"/>
            <a:ext cx="12054319" cy="6727572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3" name="Rectángulo 2"/>
          <p:cNvSpPr/>
          <p:nvPr/>
        </p:nvSpPr>
        <p:spPr>
          <a:xfrm>
            <a:off x="79806" y="90811"/>
            <a:ext cx="12054319" cy="6691956"/>
          </a:xfrm>
          <a:prstGeom prst="rect">
            <a:avLst/>
          </a:prstGeom>
          <a:solidFill>
            <a:srgbClr val="DEEBF7">
              <a:alpha val="54118"/>
            </a:srgb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481738" y="90811"/>
            <a:ext cx="695638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…os animamos a que sigáis en ese sentimiento de unidad,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que procuréis también eliminar el miedo en vuestros cuerpos,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521307" y="79235"/>
            <a:ext cx="695638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…os animamos a que sigáis en ese sentimiento de unidad,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que procuréis también eliminar el miedo en vuestros cuerpos,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43" y="882428"/>
            <a:ext cx="973580" cy="95070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7" name="Rectángulo 6"/>
          <p:cNvSpPr/>
          <p:nvPr/>
        </p:nvSpPr>
        <p:spPr>
          <a:xfrm>
            <a:off x="1658053" y="969110"/>
            <a:ext cx="2559803" cy="769441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1019995" y="3252191"/>
            <a:ext cx="3461743" cy="923330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RASBEK</a:t>
            </a:r>
            <a:endParaRPr kumimoji="0" lang="es-MX" sz="60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1279592" y="5903484"/>
            <a:ext cx="2578206" cy="400110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44546A">
                    <a:lumMod val="50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1191</a:t>
            </a:r>
          </a:p>
        </p:txBody>
      </p:sp>
    </p:spTree>
    <p:extLst>
      <p:ext uri="{BB962C8B-B14F-4D97-AF65-F5344CB8AC3E}">
        <p14:creationId xmlns:p14="http://schemas.microsoft.com/office/powerpoint/2010/main" val="3040947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04" y="57874"/>
            <a:ext cx="12082498" cy="6776976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3" name="Rectángulo 2"/>
          <p:cNvSpPr/>
          <p:nvPr/>
        </p:nvSpPr>
        <p:spPr>
          <a:xfrm>
            <a:off x="70804" y="57874"/>
            <a:ext cx="12082498" cy="6776976"/>
          </a:xfrm>
          <a:prstGeom prst="rect">
            <a:avLst/>
          </a:prstGeom>
          <a:solidFill>
            <a:srgbClr val="5B9BD5">
              <a:alpha val="3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794075" y="472341"/>
            <a:ext cx="1012784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Corrigiendo desviaciones, mejoraréis vuestra percepción mental,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estimularéis vuestra imaginación, alcanzaréis niveles de mayor vibración,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aplicaréis la alquimia correspondiente y os transformaréis.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604" y="1599132"/>
            <a:ext cx="973580" cy="95070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6" name="Rectángulo 5"/>
          <p:cNvSpPr/>
          <p:nvPr/>
        </p:nvSpPr>
        <p:spPr>
          <a:xfrm>
            <a:off x="176493" y="2549833"/>
            <a:ext cx="2559803" cy="769441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212312" y="4091091"/>
            <a:ext cx="3461743" cy="923330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RASBEK</a:t>
            </a:r>
            <a:endParaRPr kumimoji="0" lang="es-MX" sz="60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20000"/>
                  <a:lumOff val="80000"/>
                </a:srgbClr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8447549" y="6312212"/>
            <a:ext cx="3057889" cy="461665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44546A">
                    <a:lumMod val="50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1191</a:t>
            </a:r>
          </a:p>
        </p:txBody>
      </p:sp>
    </p:spTree>
    <p:extLst>
      <p:ext uri="{BB962C8B-B14F-4D97-AF65-F5344CB8AC3E}">
        <p14:creationId xmlns:p14="http://schemas.microsoft.com/office/powerpoint/2010/main" val="1037159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69450" y="57875"/>
            <a:ext cx="12049246" cy="674804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730407">
            <a:off x="-141862" y="243660"/>
            <a:ext cx="4432325" cy="304583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360247">
            <a:off x="7702772" y="3878013"/>
            <a:ext cx="4349463" cy="3032171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3888529" y="381805"/>
            <a:ext cx="81333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0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…si pensamos ahora de un modo, y no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0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variamos dicho pensamiento, </a:t>
            </a:r>
          </a:p>
        </p:txBody>
      </p:sp>
      <p:sp>
        <p:nvSpPr>
          <p:cNvPr id="7" name="Rectángulo 6"/>
          <p:cNvSpPr/>
          <p:nvPr/>
        </p:nvSpPr>
        <p:spPr>
          <a:xfrm>
            <a:off x="493295" y="613611"/>
            <a:ext cx="3066613" cy="2103527"/>
          </a:xfrm>
          <a:prstGeom prst="rect">
            <a:avLst/>
          </a:prstGeom>
          <a:solidFill>
            <a:srgbClr val="5B9BD5">
              <a:alpha val="1490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7364" y="1303521"/>
            <a:ext cx="973580" cy="950701"/>
          </a:xfrm>
          <a:prstGeom prst="rect">
            <a:avLst/>
          </a:prstGeom>
          <a:effectLst/>
        </p:spPr>
      </p:pic>
      <p:sp>
        <p:nvSpPr>
          <p:cNvPr id="9" name="Rectángulo 8"/>
          <p:cNvSpPr/>
          <p:nvPr/>
        </p:nvSpPr>
        <p:spPr>
          <a:xfrm>
            <a:off x="554252" y="2052936"/>
            <a:ext cx="2559803" cy="769441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2350450" y="2772254"/>
            <a:ext cx="2882520" cy="923330"/>
          </a:xfrm>
          <a:prstGeom prst="rect">
            <a:avLst/>
          </a:prstGeom>
          <a:noFill/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5B9BD5">
                    <a:lumMod val="60000"/>
                    <a:lumOff val="40000"/>
                  </a:srgbClr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RASBEK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8339534" y="5149954"/>
            <a:ext cx="3057888" cy="461665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44546A">
                    <a:lumMod val="50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1192</a:t>
            </a:r>
          </a:p>
        </p:txBody>
      </p:sp>
      <p:sp>
        <p:nvSpPr>
          <p:cNvPr id="4" name="Rectángulo 3"/>
          <p:cNvSpPr/>
          <p:nvPr/>
        </p:nvSpPr>
        <p:spPr>
          <a:xfrm>
            <a:off x="200749" y="4162533"/>
            <a:ext cx="807182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0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en el futuro pensaremos de la misma forma,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0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y no habremos avanzado.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8295211" y="4162532"/>
            <a:ext cx="3102212" cy="2258131"/>
          </a:xfrm>
          <a:prstGeom prst="rect">
            <a:avLst/>
          </a:prstGeom>
          <a:solidFill>
            <a:srgbClr val="5B9BD5">
              <a:alpha val="1490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6661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3150"/>
            <a:ext cx="4722471" cy="6771192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4" name="Rectángulo 3"/>
          <p:cNvSpPr/>
          <p:nvPr/>
        </p:nvSpPr>
        <p:spPr>
          <a:xfrm>
            <a:off x="4780344" y="57871"/>
            <a:ext cx="7326775" cy="669017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1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…cualquier variación que pueda existir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1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en vuestro deambular, en este próximo futuro, lo ha de ser para favorecer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1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enormemente el desarrollo espiritual de vuestras personas…</a:t>
            </a:r>
          </a:p>
        </p:txBody>
      </p:sp>
      <p:sp>
        <p:nvSpPr>
          <p:cNvPr id="6" name="Rectángulo 5"/>
          <p:cNvSpPr/>
          <p:nvPr/>
        </p:nvSpPr>
        <p:spPr>
          <a:xfrm>
            <a:off x="57873" y="0"/>
            <a:ext cx="4664598" cy="6748042"/>
          </a:xfrm>
          <a:prstGeom prst="rect">
            <a:avLst/>
          </a:prstGeom>
          <a:solidFill>
            <a:srgbClr val="5B9BD5">
              <a:alpha val="7059"/>
            </a:srgb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2194" y="422952"/>
            <a:ext cx="973580" cy="95070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7" name="Rectángulo 6"/>
          <p:cNvSpPr/>
          <p:nvPr/>
        </p:nvSpPr>
        <p:spPr>
          <a:xfrm>
            <a:off x="1019083" y="1388858"/>
            <a:ext cx="2559803" cy="769441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70AD47">
                    <a:lumMod val="40000"/>
                    <a:lumOff val="60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</a:p>
        </p:txBody>
      </p:sp>
      <p:sp>
        <p:nvSpPr>
          <p:cNvPr id="8" name="Rectángulo 7"/>
          <p:cNvSpPr/>
          <p:nvPr/>
        </p:nvSpPr>
        <p:spPr>
          <a:xfrm>
            <a:off x="857725" y="2900781"/>
            <a:ext cx="2882520" cy="923330"/>
          </a:xfrm>
          <a:prstGeom prst="rect">
            <a:avLst/>
          </a:prstGeom>
          <a:noFill/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5B9BD5">
                    <a:lumMod val="60000"/>
                    <a:lumOff val="40000"/>
                  </a:srgbClr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RASBEK</a:t>
            </a:r>
          </a:p>
        </p:txBody>
      </p:sp>
      <p:sp>
        <p:nvSpPr>
          <p:cNvPr id="9" name="Rectángulo 8"/>
          <p:cNvSpPr/>
          <p:nvPr/>
        </p:nvSpPr>
        <p:spPr>
          <a:xfrm>
            <a:off x="521963" y="5251172"/>
            <a:ext cx="3537571" cy="523220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1193</a:t>
            </a:r>
          </a:p>
        </p:txBody>
      </p:sp>
    </p:spTree>
    <p:extLst>
      <p:ext uri="{BB962C8B-B14F-4D97-AF65-F5344CB8AC3E}">
        <p14:creationId xmlns:p14="http://schemas.microsoft.com/office/powerpoint/2010/main" val="14305375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flej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622</Words>
  <Application>Microsoft Office PowerPoint</Application>
  <PresentationFormat>Panorámica</PresentationFormat>
  <Paragraphs>107</Paragraphs>
  <Slides>21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21</vt:i4>
      </vt:variant>
    </vt:vector>
  </HeadingPairs>
  <TitlesOfParts>
    <vt:vector size="35" baseType="lpstr">
      <vt:lpstr>Algerian</vt:lpstr>
      <vt:lpstr>Aptos</vt:lpstr>
      <vt:lpstr>Aptos Display</vt:lpstr>
      <vt:lpstr>Arial</vt:lpstr>
      <vt:lpstr>Arial Narrow</vt:lpstr>
      <vt:lpstr>Calibri</vt:lpstr>
      <vt:lpstr>Calibri Light</vt:lpstr>
      <vt:lpstr>Elephant</vt:lpstr>
      <vt:lpstr>Monotype Corsiva</vt:lpstr>
      <vt:lpstr>Old English Text MT</vt:lpstr>
      <vt:lpstr>Segoe Print</vt:lpstr>
      <vt:lpstr>Times New Roman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AránValles Pm</dc:creator>
  <cp:lastModifiedBy>AránValles Pm</cp:lastModifiedBy>
  <cp:revision>2</cp:revision>
  <dcterms:created xsi:type="dcterms:W3CDTF">2026-02-24T02:12:06Z</dcterms:created>
  <dcterms:modified xsi:type="dcterms:W3CDTF">2026-02-24T02:14:42Z</dcterms:modified>
</cp:coreProperties>
</file>